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316" autoAdjust="0"/>
  </p:normalViewPr>
  <p:slideViewPr>
    <p:cSldViewPr>
      <p:cViewPr>
        <p:scale>
          <a:sx n="100" d="100"/>
          <a:sy n="100" d="100"/>
        </p:scale>
        <p:origin x="-2730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AFBA0-9A28-410D-93B5-9116B6F2277F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F298B-B1B2-4901-800D-64D1E373B0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548D7-0DF4-4896-9CA6-5E029B5B740F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5606C-FFBE-4B08-B60A-896082C750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43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4A2F6-5BBA-4AAC-BB15-0427E1BA01BB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210D9-BD95-4C1A-9BA2-817F1EE79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77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2DC2B-BE67-4F4A-977A-7C3D819BCE3F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D3083-B45C-452E-982A-4D50059437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41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17B62-B20B-4FA3-9D8C-3595B7003540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DF922-803F-4CCB-9032-66FD0C3B39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38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F6EC3-D3E9-402F-BAAB-6FF56251B387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F96FA-EACB-4196-9887-6BD1A7653F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20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A5A6-1D54-4E77-9365-D34EE32DD370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598AF-7546-4BCC-8671-411126FA8D4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27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AC795-DAD1-4675-B9AC-B2CF0E0F4C82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AEFD-DA8D-47A7-9B99-8E6D804BEC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75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1C33-2889-4964-89E2-1E07DC43B7DA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2059F-6F8A-4937-84EA-C62783858A3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89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9A4C-3443-4DEB-B2A0-6BCBA61B26FA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5D393-239C-4A08-A52D-B0E727FA12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8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91312-A189-4F97-AA88-22741ED12900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B5743-6AC1-4624-9B62-3F903D11B1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9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6303F6-661A-4255-BAC2-896BD34FFEA5}" type="datetimeFigureOut">
              <a:rPr lang="en-GB"/>
              <a:pPr>
                <a:defRPr/>
              </a:pPr>
              <a:t>04/10/17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F45657-BB7A-4097-A49F-5A7B21FEA87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9" y="1982709"/>
            <a:ext cx="4520383" cy="288645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215" y="1982709"/>
            <a:ext cx="4517678" cy="289711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-36513" y="1556792"/>
            <a:ext cx="914400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/>
              <a:t>First LAST</a:t>
            </a:r>
            <a:endParaRPr lang="en-GB" alt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583359" y="5988831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871225" y="5628831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2015159" y="5448831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727292" y="5808831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TextBox 13"/>
          <p:cNvSpPr txBox="1">
            <a:spLocks noChangeArrowheads="1"/>
          </p:cNvSpPr>
          <p:nvPr/>
        </p:nvSpPr>
        <p:spPr bwMode="auto">
          <a:xfrm>
            <a:off x="1476996" y="6190443"/>
            <a:ext cx="6826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1    2    3    4</a:t>
            </a:r>
          </a:p>
        </p:txBody>
      </p:sp>
      <p:sp>
        <p:nvSpPr>
          <p:cNvPr id="2064" name="TextBox 18"/>
          <p:cNvSpPr txBox="1">
            <a:spLocks noChangeArrowheads="1"/>
          </p:cNvSpPr>
          <p:nvPr/>
        </p:nvSpPr>
        <p:spPr bwMode="auto">
          <a:xfrm>
            <a:off x="3239741" y="5606933"/>
            <a:ext cx="35718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/>
              <a:t>1</a:t>
            </a:r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/>
              <a:t>2</a:t>
            </a:r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/>
              <a:t>3</a:t>
            </a:r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/>
              <a:t>4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rot="5400000" flipV="1">
            <a:off x="3546438" y="5661397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 flipV="1">
            <a:off x="3726438" y="5769263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3816438" y="5823197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 flipV="1">
            <a:off x="3636438" y="5715330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0800000" flipH="1" flipV="1">
            <a:off x="2470176" y="5988831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0800000" flipH="1" flipV="1">
            <a:off x="2758042" y="5628831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 flipV="1">
            <a:off x="2901976" y="5448831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0800000" flipH="1" flipV="1">
            <a:off x="2614109" y="5808831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3"/>
          <p:cNvSpPr txBox="1">
            <a:spLocks noChangeArrowheads="1"/>
          </p:cNvSpPr>
          <p:nvPr/>
        </p:nvSpPr>
        <p:spPr bwMode="auto">
          <a:xfrm>
            <a:off x="2345707" y="6190443"/>
            <a:ext cx="87592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-1  -2   -3   -4</a:t>
            </a:r>
            <a:endParaRPr lang="en-GB" altLang="en-US" sz="800" dirty="0"/>
          </a:p>
        </p:txBody>
      </p:sp>
      <p:sp>
        <p:nvSpPr>
          <p:cNvPr id="71" name="TextBox 18"/>
          <p:cNvSpPr txBox="1">
            <a:spLocks noChangeArrowheads="1"/>
          </p:cNvSpPr>
          <p:nvPr/>
        </p:nvSpPr>
        <p:spPr bwMode="auto">
          <a:xfrm>
            <a:off x="4427935" y="5606933"/>
            <a:ext cx="357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-1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-2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-3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-4</a:t>
            </a:r>
            <a:endParaRPr lang="en-GB" altLang="en-US" sz="800" dirty="0"/>
          </a:p>
        </p:txBody>
      </p:sp>
      <p:cxnSp>
        <p:nvCxnSpPr>
          <p:cNvPr id="72" name="Straight Arrow Connector 71"/>
          <p:cNvCxnSpPr/>
          <p:nvPr/>
        </p:nvCxnSpPr>
        <p:spPr>
          <a:xfrm rot="5400000">
            <a:off x="4734632" y="5661397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>
            <a:off x="4914632" y="5769263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 flipH="1">
            <a:off x="5004632" y="5823197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4824632" y="5715330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6122884" y="5830639"/>
            <a:ext cx="117733" cy="1166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100" name="Group 99"/>
          <p:cNvGrpSpPr/>
          <p:nvPr/>
        </p:nvGrpSpPr>
        <p:grpSpPr>
          <a:xfrm>
            <a:off x="6142549" y="5301208"/>
            <a:ext cx="65702" cy="1188243"/>
            <a:chOff x="7085434" y="5396604"/>
            <a:chExt cx="65702" cy="1188243"/>
          </a:xfrm>
        </p:grpSpPr>
        <p:cxnSp>
          <p:nvCxnSpPr>
            <p:cNvPr id="105" name="Straight Arrow Connector 104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 rot="16200000">
            <a:off x="6142549" y="5301208"/>
            <a:ext cx="65702" cy="1188243"/>
            <a:chOff x="7085434" y="5396604"/>
            <a:chExt cx="65702" cy="1188243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Oval 108"/>
          <p:cNvSpPr/>
          <p:nvPr/>
        </p:nvSpPr>
        <p:spPr>
          <a:xfrm>
            <a:off x="7521794" y="5838109"/>
            <a:ext cx="117733" cy="1166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7545428" y="5304709"/>
            <a:ext cx="65702" cy="1188243"/>
            <a:chOff x="7085434" y="5396604"/>
            <a:chExt cx="65702" cy="1188243"/>
          </a:xfrm>
        </p:grpSpPr>
        <p:cxnSp>
          <p:nvCxnSpPr>
            <p:cNvPr id="115" name="Straight Arrow Connector 114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 rot="16200000">
            <a:off x="7545428" y="5304709"/>
            <a:ext cx="65702" cy="1188243"/>
            <a:chOff x="7085434" y="5396604"/>
            <a:chExt cx="65702" cy="1188243"/>
          </a:xfrm>
        </p:grpSpPr>
        <p:cxnSp>
          <p:nvCxnSpPr>
            <p:cNvPr id="112" name="Straight Arrow Connector 111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50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8" descr="\\lvcsr0202\pracstation\Documents\Srivastava-Saurabh-61566\2016030717242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75175" y="1955254"/>
            <a:ext cx="4568825" cy="2841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6" descr="\\lvcsr0202\pracstation\Documents\Srivastava-Saurabh-61566\201603071726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1955254"/>
            <a:ext cx="4541838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-36513" y="1556792"/>
            <a:ext cx="914400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/>
              <a:t>First LAST</a:t>
            </a:r>
            <a:endParaRPr lang="en-GB" alt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583359" y="5988831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871225" y="5628831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2015159" y="5448831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727292" y="5808831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TextBox 13"/>
          <p:cNvSpPr txBox="1">
            <a:spLocks noChangeArrowheads="1"/>
          </p:cNvSpPr>
          <p:nvPr/>
        </p:nvSpPr>
        <p:spPr bwMode="auto">
          <a:xfrm>
            <a:off x="1430807" y="6190443"/>
            <a:ext cx="75597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+1  +2  +3  +4</a:t>
            </a:r>
            <a:endParaRPr lang="en-GB" altLang="en-US" sz="800" dirty="0"/>
          </a:p>
        </p:txBody>
      </p:sp>
      <p:sp>
        <p:nvSpPr>
          <p:cNvPr id="2064" name="TextBox 18"/>
          <p:cNvSpPr txBox="1">
            <a:spLocks noChangeArrowheads="1"/>
          </p:cNvSpPr>
          <p:nvPr/>
        </p:nvSpPr>
        <p:spPr bwMode="auto">
          <a:xfrm>
            <a:off x="3239741" y="5606933"/>
            <a:ext cx="357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+1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+2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+3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+4</a:t>
            </a:r>
            <a:endParaRPr lang="en-GB" altLang="en-US" sz="800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 flipV="1">
            <a:off x="3546438" y="5661397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 flipV="1">
            <a:off x="3726438" y="5769263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3816438" y="5823197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 flipV="1">
            <a:off x="3636438" y="5715330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0800000" flipH="1" flipV="1">
            <a:off x="2470176" y="5988831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0800000" flipH="1" flipV="1">
            <a:off x="2758042" y="5628831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 flipV="1">
            <a:off x="2901976" y="5448831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0800000" flipH="1" flipV="1">
            <a:off x="2614109" y="5808831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13"/>
          <p:cNvSpPr txBox="1">
            <a:spLocks noChangeArrowheads="1"/>
          </p:cNvSpPr>
          <p:nvPr/>
        </p:nvSpPr>
        <p:spPr bwMode="auto">
          <a:xfrm>
            <a:off x="2317132" y="6190443"/>
            <a:ext cx="87592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-1  </a:t>
            </a:r>
            <a:r>
              <a:rPr lang="en-GB" altLang="en-US" sz="800" dirty="0" smtClean="0"/>
              <a:t> -</a:t>
            </a:r>
            <a:r>
              <a:rPr lang="en-GB" altLang="en-US" sz="800" dirty="0" smtClean="0"/>
              <a:t>2   -3   -4</a:t>
            </a:r>
            <a:endParaRPr lang="en-GB" altLang="en-US" sz="800" dirty="0"/>
          </a:p>
        </p:txBody>
      </p:sp>
      <p:sp>
        <p:nvSpPr>
          <p:cNvPr id="71" name="TextBox 18"/>
          <p:cNvSpPr txBox="1">
            <a:spLocks noChangeArrowheads="1"/>
          </p:cNvSpPr>
          <p:nvPr/>
        </p:nvSpPr>
        <p:spPr bwMode="auto">
          <a:xfrm>
            <a:off x="4427935" y="5606933"/>
            <a:ext cx="357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-1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-2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-3</a:t>
            </a:r>
            <a:endParaRPr lang="en-GB" altLang="en-US" sz="800" dirty="0"/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GB" altLang="en-US" sz="800" dirty="0" smtClean="0"/>
              <a:t>-4</a:t>
            </a:r>
            <a:endParaRPr lang="en-GB" altLang="en-US" sz="800" dirty="0"/>
          </a:p>
        </p:txBody>
      </p:sp>
      <p:cxnSp>
        <p:nvCxnSpPr>
          <p:cNvPr id="72" name="Straight Arrow Connector 71"/>
          <p:cNvCxnSpPr/>
          <p:nvPr/>
        </p:nvCxnSpPr>
        <p:spPr>
          <a:xfrm rot="5400000">
            <a:off x="4734632" y="5661397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5400000">
            <a:off x="4914632" y="5769263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 flipH="1">
            <a:off x="5004632" y="5823197"/>
            <a:ext cx="0" cy="72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4824632" y="5715330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5581278" y="5301208"/>
            <a:ext cx="1188243" cy="1188243"/>
            <a:chOff x="6676563" y="5396604"/>
            <a:chExt cx="1188243" cy="1188243"/>
          </a:xfrm>
        </p:grpSpPr>
        <p:sp>
          <p:nvSpPr>
            <p:cNvPr id="99" name="Oval 98"/>
            <p:cNvSpPr/>
            <p:nvPr/>
          </p:nvSpPr>
          <p:spPr>
            <a:xfrm>
              <a:off x="7218169" y="5926035"/>
              <a:ext cx="117733" cy="1166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7237834" y="5396604"/>
              <a:ext cx="65702" cy="1188243"/>
              <a:chOff x="7085434" y="5396604"/>
              <a:chExt cx="65702" cy="1188243"/>
            </a:xfrm>
          </p:grpSpPr>
          <p:cxnSp>
            <p:nvCxnSpPr>
              <p:cNvPr id="105" name="Straight Arrow Connector 104"/>
              <p:cNvCxnSpPr/>
              <p:nvPr/>
            </p:nvCxnSpPr>
            <p:spPr bwMode="auto">
              <a:xfrm>
                <a:off x="7120666" y="5396604"/>
                <a:ext cx="0" cy="118110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/>
              <p:nvPr/>
            </p:nvCxnSpPr>
            <p:spPr bwMode="auto">
              <a:xfrm flipH="1">
                <a:off x="7085434" y="5396605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/>
              <p:nvPr/>
            </p:nvCxnSpPr>
            <p:spPr bwMode="auto">
              <a:xfrm flipH="1">
                <a:off x="7085434" y="6584847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100"/>
            <p:cNvGrpSpPr/>
            <p:nvPr/>
          </p:nvGrpSpPr>
          <p:grpSpPr>
            <a:xfrm rot="16200000">
              <a:off x="7237834" y="5396604"/>
              <a:ext cx="65702" cy="1188243"/>
              <a:chOff x="7085434" y="5396604"/>
              <a:chExt cx="65702" cy="1188243"/>
            </a:xfrm>
          </p:grpSpPr>
          <p:cxnSp>
            <p:nvCxnSpPr>
              <p:cNvPr id="102" name="Straight Arrow Connector 101"/>
              <p:cNvCxnSpPr/>
              <p:nvPr/>
            </p:nvCxnSpPr>
            <p:spPr bwMode="auto">
              <a:xfrm>
                <a:off x="7120666" y="5396604"/>
                <a:ext cx="0" cy="118110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/>
              <p:nvPr/>
            </p:nvCxnSpPr>
            <p:spPr bwMode="auto">
              <a:xfrm flipH="1">
                <a:off x="7085434" y="5396605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/>
              <p:nvPr/>
            </p:nvCxnSpPr>
            <p:spPr bwMode="auto">
              <a:xfrm flipH="1">
                <a:off x="7085434" y="6584847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8" name="Group 107"/>
          <p:cNvGrpSpPr/>
          <p:nvPr/>
        </p:nvGrpSpPr>
        <p:grpSpPr>
          <a:xfrm>
            <a:off x="6984157" y="5304709"/>
            <a:ext cx="1188243" cy="1188243"/>
            <a:chOff x="6984157" y="4733209"/>
            <a:chExt cx="1188243" cy="1188243"/>
          </a:xfrm>
        </p:grpSpPr>
        <p:sp>
          <p:nvSpPr>
            <p:cNvPr id="109" name="Oval 108"/>
            <p:cNvSpPr/>
            <p:nvPr/>
          </p:nvSpPr>
          <p:spPr>
            <a:xfrm>
              <a:off x="7521794" y="5266609"/>
              <a:ext cx="117733" cy="11668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7545428" y="4733209"/>
              <a:ext cx="65702" cy="1188243"/>
              <a:chOff x="7085434" y="5396604"/>
              <a:chExt cx="65702" cy="1188243"/>
            </a:xfrm>
          </p:grpSpPr>
          <p:cxnSp>
            <p:nvCxnSpPr>
              <p:cNvPr id="115" name="Straight Arrow Connector 114"/>
              <p:cNvCxnSpPr/>
              <p:nvPr/>
            </p:nvCxnSpPr>
            <p:spPr bwMode="auto">
              <a:xfrm>
                <a:off x="7120666" y="5396604"/>
                <a:ext cx="0" cy="118110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Arrow Connector 115"/>
              <p:cNvCxnSpPr/>
              <p:nvPr/>
            </p:nvCxnSpPr>
            <p:spPr bwMode="auto">
              <a:xfrm flipH="1">
                <a:off x="7085434" y="5396605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/>
              <p:cNvCxnSpPr/>
              <p:nvPr/>
            </p:nvCxnSpPr>
            <p:spPr bwMode="auto">
              <a:xfrm flipH="1">
                <a:off x="7085434" y="6584847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/>
            <p:cNvGrpSpPr/>
            <p:nvPr/>
          </p:nvGrpSpPr>
          <p:grpSpPr>
            <a:xfrm rot="16200000">
              <a:off x="7545428" y="4733209"/>
              <a:ext cx="65702" cy="1188243"/>
              <a:chOff x="7085434" y="5396604"/>
              <a:chExt cx="65702" cy="1188243"/>
            </a:xfrm>
          </p:grpSpPr>
          <p:cxnSp>
            <p:nvCxnSpPr>
              <p:cNvPr id="112" name="Straight Arrow Connector 111"/>
              <p:cNvCxnSpPr/>
              <p:nvPr/>
            </p:nvCxnSpPr>
            <p:spPr bwMode="auto">
              <a:xfrm>
                <a:off x="7120666" y="5396604"/>
                <a:ext cx="0" cy="118110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/>
              <p:nvPr/>
            </p:nvCxnSpPr>
            <p:spPr bwMode="auto">
              <a:xfrm flipH="1">
                <a:off x="7085434" y="5396605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/>
              <p:cNvCxnSpPr/>
              <p:nvPr/>
            </p:nvCxnSpPr>
            <p:spPr bwMode="auto">
              <a:xfrm flipH="1">
                <a:off x="7085434" y="6584847"/>
                <a:ext cx="65702" cy="0"/>
              </a:xfrm>
              <a:prstGeom prst="straightConnector1">
                <a:avLst/>
              </a:prstGeom>
              <a:ln w="19050" cap="sq">
                <a:solidFill>
                  <a:srgbClr val="FF0000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Oval 49"/>
          <p:cNvSpPr/>
          <p:nvPr/>
        </p:nvSpPr>
        <p:spPr>
          <a:xfrm>
            <a:off x="7609850" y="3117354"/>
            <a:ext cx="117733" cy="1166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2" name="Group 51"/>
          <p:cNvGrpSpPr/>
          <p:nvPr/>
        </p:nvGrpSpPr>
        <p:grpSpPr>
          <a:xfrm>
            <a:off x="7633484" y="2620954"/>
            <a:ext cx="65702" cy="1190676"/>
            <a:chOff x="7085434" y="5396604"/>
            <a:chExt cx="65702" cy="118824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 rot="16200000">
            <a:off x="7674760" y="2585181"/>
            <a:ext cx="65702" cy="1185789"/>
            <a:chOff x="7085434" y="5396604"/>
            <a:chExt cx="65702" cy="1188243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/>
          <p:cNvCxnSpPr/>
          <p:nvPr/>
        </p:nvCxnSpPr>
        <p:spPr>
          <a:xfrm rot="5400000">
            <a:off x="5368878" y="2911718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5181790" y="2553062"/>
            <a:ext cx="0" cy="54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3039563" y="3114972"/>
            <a:ext cx="117733" cy="1166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82" name="Group 81"/>
          <p:cNvGrpSpPr/>
          <p:nvPr/>
        </p:nvGrpSpPr>
        <p:grpSpPr>
          <a:xfrm>
            <a:off x="3063197" y="2550051"/>
            <a:ext cx="65702" cy="1254243"/>
            <a:chOff x="7085434" y="5396604"/>
            <a:chExt cx="65702" cy="1188243"/>
          </a:xfrm>
        </p:grpSpPr>
        <p:cxnSp>
          <p:nvCxnSpPr>
            <p:cNvPr id="87" name="Straight Arrow Connector 86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 rot="16200000">
            <a:off x="3039586" y="2557960"/>
            <a:ext cx="65702" cy="1235469"/>
            <a:chOff x="7085434" y="5396604"/>
            <a:chExt cx="65702" cy="1188243"/>
          </a:xfrm>
        </p:grpSpPr>
        <p:cxnSp>
          <p:nvCxnSpPr>
            <p:cNvPr id="84" name="Straight Arrow Connector 83"/>
            <p:cNvCxnSpPr/>
            <p:nvPr/>
          </p:nvCxnSpPr>
          <p:spPr bwMode="auto">
            <a:xfrm>
              <a:off x="7120666" y="5396604"/>
              <a:ext cx="0" cy="118110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 bwMode="auto">
            <a:xfrm flipH="1">
              <a:off x="7085434" y="5396605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 bwMode="auto">
            <a:xfrm flipH="1">
              <a:off x="7085434" y="6584847"/>
              <a:ext cx="65702" cy="0"/>
            </a:xfrm>
            <a:prstGeom prst="straightConnector1">
              <a:avLst/>
            </a:prstGeom>
            <a:ln w="19050" cap="sq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0" name="Straight Arrow Connector 89"/>
          <p:cNvCxnSpPr/>
          <p:nvPr/>
        </p:nvCxnSpPr>
        <p:spPr>
          <a:xfrm flipV="1">
            <a:off x="971600" y="2990082"/>
            <a:ext cx="0" cy="18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V="1">
            <a:off x="791600" y="2965223"/>
            <a:ext cx="0" cy="360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6359</TotalTime>
  <Words>60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Archer</dc:creator>
  <cp:lastModifiedBy>Tim Archer</cp:lastModifiedBy>
  <cp:revision>186</cp:revision>
  <dcterms:created xsi:type="dcterms:W3CDTF">2012-12-17T11:59:58Z</dcterms:created>
  <dcterms:modified xsi:type="dcterms:W3CDTF">2017-10-04T15:41:36Z</dcterms:modified>
</cp:coreProperties>
</file>